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11292" r:id="rId3"/>
    <p:sldId id="11384" r:id="rId4"/>
    <p:sldId id="11327" r:id="rId5"/>
    <p:sldId id="11328" r:id="rId6"/>
    <p:sldId id="11329" r:id="rId7"/>
    <p:sldId id="11330" r:id="rId8"/>
    <p:sldId id="11331" r:id="rId9"/>
    <p:sldId id="11332" r:id="rId10"/>
    <p:sldId id="11333" r:id="rId11"/>
    <p:sldId id="11334" r:id="rId12"/>
    <p:sldId id="11335" r:id="rId13"/>
    <p:sldId id="11336" r:id="rId14"/>
    <p:sldId id="11337" r:id="rId15"/>
    <p:sldId id="11338" r:id="rId16"/>
    <p:sldId id="11339" r:id="rId17"/>
    <p:sldId id="11340" r:id="rId18"/>
    <p:sldId id="11341" r:id="rId19"/>
    <p:sldId id="11342" r:id="rId20"/>
    <p:sldId id="11343" r:id="rId21"/>
    <p:sldId id="11344" r:id="rId22"/>
    <p:sldId id="11345" r:id="rId23"/>
    <p:sldId id="11346" r:id="rId24"/>
    <p:sldId id="11347" r:id="rId25"/>
    <p:sldId id="11348" r:id="rId26"/>
    <p:sldId id="11349" r:id="rId27"/>
    <p:sldId id="11350" r:id="rId28"/>
    <p:sldId id="11351" r:id="rId29"/>
    <p:sldId id="11352" r:id="rId30"/>
    <p:sldId id="11353" r:id="rId31"/>
    <p:sldId id="11354" r:id="rId32"/>
    <p:sldId id="11355" r:id="rId33"/>
    <p:sldId id="11356" r:id="rId34"/>
    <p:sldId id="11357" r:id="rId35"/>
    <p:sldId id="11358" r:id="rId36"/>
    <p:sldId id="11359" r:id="rId37"/>
    <p:sldId id="11360" r:id="rId38"/>
    <p:sldId id="11361" r:id="rId39"/>
    <p:sldId id="11362" r:id="rId40"/>
    <p:sldId id="11363" r:id="rId41"/>
    <p:sldId id="11364" r:id="rId42"/>
    <p:sldId id="11365" r:id="rId43"/>
    <p:sldId id="11366" r:id="rId44"/>
    <p:sldId id="11367" r:id="rId45"/>
    <p:sldId id="11368" r:id="rId46"/>
    <p:sldId id="11369" r:id="rId47"/>
    <p:sldId id="11370" r:id="rId48"/>
    <p:sldId id="11371" r:id="rId49"/>
    <p:sldId id="11372" r:id="rId50"/>
    <p:sldId id="11373" r:id="rId51"/>
    <p:sldId id="11374" r:id="rId52"/>
    <p:sldId id="11375" r:id="rId53"/>
    <p:sldId id="11376" r:id="rId54"/>
    <p:sldId id="11377" r:id="rId55"/>
    <p:sldId id="11378" r:id="rId56"/>
    <p:sldId id="11379" r:id="rId57"/>
    <p:sldId id="11380" r:id="rId58"/>
    <p:sldId id="11381" r:id="rId59"/>
    <p:sldId id="11156" r:id="rId60"/>
    <p:sldId id="11382" r:id="rId62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gs" Target="tags/tag1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64980-AF21-41BB-A684-6F36BAC8A8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F56E-E958-41F6-9EFB-2A93B4320A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78790-66FA-4B2A-BA78-DA4B1D0BD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人工智能引论</a:t>
            </a:r>
            <a:br>
              <a:rPr lang="en-US" altLang="zh-CN" dirty="0"/>
            </a:br>
            <a:r>
              <a:rPr lang="en-US" altLang="zh-CN" sz="4000" dirty="0"/>
              <a:t>——</a:t>
            </a:r>
            <a:r>
              <a:rPr lang="zh-CN" altLang="en-US" sz="4000" dirty="0"/>
              <a:t>模拟学习的基础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宋睿华</a:t>
            </a:r>
            <a:endParaRPr lang="en-US" altLang="zh-CN" dirty="0"/>
          </a:p>
          <a:p>
            <a:r>
              <a:rPr lang="zh-CN" altLang="en-US" dirty="0"/>
              <a:t>中国人民大学人工智能学院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模拟学习的基础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有监督学习</a:t>
            </a:r>
            <a:endParaRPr lang="en-US" altLang="zh-CN" dirty="0"/>
          </a:p>
          <a:p>
            <a:r>
              <a:rPr lang="zh-CN" altLang="en-US" dirty="0"/>
              <a:t>无监督学习</a:t>
            </a:r>
            <a:endParaRPr lang="en-US" altLang="zh-CN" dirty="0"/>
          </a:p>
          <a:p>
            <a:r>
              <a:rPr lang="zh-CN" altLang="en-US" dirty="0"/>
              <a:t>强化学习</a:t>
            </a:r>
            <a:endParaRPr lang="en-US" altLang="zh-CN" dirty="0"/>
          </a:p>
          <a:p>
            <a:r>
              <a:rPr lang="zh-CN" altLang="en-US" dirty="0"/>
              <a:t>半监督学习与主动学习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600" dirty="0"/>
              <a:t>参考书目</a:t>
            </a:r>
            <a:endParaRPr lang="zh-CN" altLang="en-US" sz="3600" dirty="0"/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000" dirty="0"/>
              <a:t>吴飞，人工智能导论：模型与算法，高等教育出版社</a:t>
            </a:r>
            <a:endParaRPr lang="en-US" altLang="zh-CN" sz="2000" dirty="0"/>
          </a:p>
          <a:p>
            <a:pPr eaLnBrk="1" hangingPunct="1"/>
            <a:r>
              <a:rPr lang="zh-CN" altLang="en-US" sz="2000" dirty="0"/>
              <a:t>李宏毅，</a:t>
            </a:r>
            <a:r>
              <a:rPr lang="en-US" altLang="zh-CN" sz="2000" dirty="0"/>
              <a:t>《Introduction of Machine / Deep Learning》</a:t>
            </a:r>
            <a:endParaRPr lang="en-US" altLang="zh-CN" sz="2000" dirty="0"/>
          </a:p>
          <a:p>
            <a:pPr lvl="1"/>
            <a:r>
              <a:rPr lang="en-US" altLang="zh-CN" sz="2000" dirty="0"/>
              <a:t>https://www.bilibili.com/video/BV1Wv411h7kN?p=3</a:t>
            </a:r>
            <a:endParaRPr lang="en-US" altLang="zh-CN" sz="2000" dirty="0"/>
          </a:p>
          <a:p>
            <a:pPr lvl="1"/>
            <a:r>
              <a:rPr lang="en-US" altLang="zh-CN" sz="2000" dirty="0"/>
              <a:t>https://www.bilibili.com/video/BV1Wv411h7kN?p=4</a:t>
            </a:r>
            <a:endParaRPr lang="en-US" altLang="zh-CN" sz="2000" dirty="0"/>
          </a:p>
          <a:p>
            <a:pPr eaLnBrk="1" hangingPunct="1"/>
            <a:endParaRPr lang="en-US" altLang="zh-CN" sz="2000" dirty="0"/>
          </a:p>
        </p:txBody>
      </p:sp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AF9F01-5A7A-44BE-8F85-32FBB82207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GRhYzg1M2JjY2NkZTdmMWQ1MWJkOWI4NTVmMDhiMmE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WPS 演示</Application>
  <PresentationFormat>宽屏</PresentationFormat>
  <Paragraphs>24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8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1_Office 主题​​</vt:lpstr>
      <vt:lpstr>人工智能引论 ——模拟学习的基础</vt:lpstr>
      <vt:lpstr>模拟学习的基础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参考书目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睿华</dc:creator>
  <cp:lastModifiedBy>23183</cp:lastModifiedBy>
  <cp:revision>70</cp:revision>
  <dcterms:created xsi:type="dcterms:W3CDTF">2020-11-18T07:52:00Z</dcterms:created>
  <dcterms:modified xsi:type="dcterms:W3CDTF">2024-10-23T07:21:56Z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5F71E90A488040DD89E3818D333F4C11_12</vt:lpwstr>
  </property>
  <property fmtid="{D5CDD505-2E9C-101B-9397-08002B2CF9AE}" pid="3" name="KSOProductBuildVer">
    <vt:lpwstr>2052-12.1.0.16364</vt:lpwstr>
  </property>
</Properties>
</file>